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42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96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63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86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97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3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91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78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66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57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24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4FFD6-1EDF-4505-9815-44140EAC6082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32D3-B0F7-47D6-B953-8DE0564D5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3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157692" y="219699"/>
            <a:ext cx="2232561" cy="109253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БАНКОВСКАЯ ЯЧЕЙКА (СЕЙФ)</a:t>
            </a:r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5472" y="2078181"/>
            <a:ext cx="2072247" cy="7125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ПОСЕЩЕНИЕ БАНКА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940" y="3253921"/>
            <a:ext cx="2161310" cy="7362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ЗАКЛЮЧЕНИЕ ДОГОВОРА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064" y="4405779"/>
            <a:ext cx="2185062" cy="8431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ОПЛАТА АРЕНДЫ СЕЙФА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064" y="5670475"/>
            <a:ext cx="2185062" cy="7125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ПОЛУЧЕНИЕ КЛЮЧЕЙ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742682" y="2066303"/>
            <a:ext cx="2054431" cy="7125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УСЛОВИЯ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6763" y="261264"/>
            <a:ext cx="2291937" cy="104502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ВНЕСЕНИЕ ОБЕСПЕЧЕНИЯ ПО ВОЗВРАТУ КЛЮЧА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42682" y="255899"/>
            <a:ext cx="2208811" cy="104502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ОПРЕДЕЛЕНИЕ СРОКА АРЕНДЫ СЕЙФА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04209" y="2066303"/>
            <a:ext cx="2339440" cy="71251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ОБЯЗАННОСТИ БАНКА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08868" y="2078179"/>
            <a:ext cx="1876300" cy="7125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ОБЯЗАННОСТИ КЛИЕНТА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06681" y="3135087"/>
            <a:ext cx="1995055" cy="6887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НЕРАЗГЛАШЕНИЕ ИНФОРМАЦИИ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31418" y="4150526"/>
            <a:ext cx="1995055" cy="11994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ВОЗВРАТ ОБЕСПЕЧЕНИЯ ПРИ ВОЗВРАТЕ КЛЮЧА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96265" y="4150526"/>
            <a:ext cx="2013611" cy="11994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ОБЕСПЕЧНИЕ ДОСТУПА К СЕЙФУ</a:t>
            </a:r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96265" y="3135087"/>
            <a:ext cx="2090057" cy="6887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ПРЕДОСТАВЛЕНИЕ СЕЙФА И КЛЮЧА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648700" y="2952268"/>
            <a:ext cx="2167921" cy="94981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ИСПОЛЬЗОВАНИЕ СЕЙФА ПО НАЗНАЧЕНИЮ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648700" y="4075523"/>
            <a:ext cx="2167921" cy="114888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УВЕДОМЛЕНИЕ БАНКА В СЛУЧАЕ УТРАТЫ КЛЮЧА</a:t>
            </a:r>
            <a:endParaRPr lang="ru-RU" b="1" dirty="0"/>
          </a:p>
        </p:txBody>
      </p:sp>
      <p:cxnSp>
        <p:nvCxnSpPr>
          <p:cNvPr id="19" name="Прямая со стрелкой 18"/>
          <p:cNvCxnSpPr>
            <a:stCxn id="3" idx="2"/>
            <a:endCxn id="4" idx="0"/>
          </p:cNvCxnSpPr>
          <p:nvPr/>
        </p:nvCxnSpPr>
        <p:spPr>
          <a:xfrm flipH="1">
            <a:off x="1181595" y="2790701"/>
            <a:ext cx="1" cy="46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232471" y="1810904"/>
            <a:ext cx="6544" cy="255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0" idx="0"/>
          </p:cNvCxnSpPr>
          <p:nvPr/>
        </p:nvCxnSpPr>
        <p:spPr>
          <a:xfrm>
            <a:off x="4671314" y="1817726"/>
            <a:ext cx="2615" cy="248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8086789" y="1828379"/>
            <a:ext cx="10086" cy="273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0364400" y="1810904"/>
            <a:ext cx="0" cy="255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stCxn id="4" idx="2"/>
            <a:endCxn id="5" idx="0"/>
          </p:cNvCxnSpPr>
          <p:nvPr/>
        </p:nvCxnSpPr>
        <p:spPr>
          <a:xfrm>
            <a:off x="1181595" y="3990191"/>
            <a:ext cx="0" cy="415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5" idx="2"/>
            <a:endCxn id="6" idx="0"/>
          </p:cNvCxnSpPr>
          <p:nvPr/>
        </p:nvCxnSpPr>
        <p:spPr>
          <a:xfrm>
            <a:off x="1181595" y="5248927"/>
            <a:ext cx="0" cy="421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3482938" y="2968752"/>
            <a:ext cx="8132" cy="154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endCxn id="15" idx="0"/>
          </p:cNvCxnSpPr>
          <p:nvPr/>
        </p:nvCxnSpPr>
        <p:spPr>
          <a:xfrm>
            <a:off x="5841293" y="2968752"/>
            <a:ext cx="1" cy="166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4643252" y="2802572"/>
            <a:ext cx="5653" cy="118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593770" y="3990191"/>
            <a:ext cx="2209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593770" y="3990191"/>
            <a:ext cx="0" cy="160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endCxn id="14" idx="0"/>
          </p:cNvCxnSpPr>
          <p:nvPr/>
        </p:nvCxnSpPr>
        <p:spPr>
          <a:xfrm>
            <a:off x="5803070" y="3990191"/>
            <a:ext cx="1" cy="160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endCxn id="17" idx="1"/>
          </p:cNvCxnSpPr>
          <p:nvPr/>
        </p:nvCxnSpPr>
        <p:spPr>
          <a:xfrm>
            <a:off x="8040487" y="4649118"/>
            <a:ext cx="1608213" cy="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endCxn id="16" idx="1"/>
          </p:cNvCxnSpPr>
          <p:nvPr/>
        </p:nvCxnSpPr>
        <p:spPr>
          <a:xfrm flipV="1">
            <a:off x="8040487" y="3427173"/>
            <a:ext cx="1608213" cy="13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endCxn id="9" idx="2"/>
          </p:cNvCxnSpPr>
          <p:nvPr/>
        </p:nvCxnSpPr>
        <p:spPr>
          <a:xfrm flipV="1">
            <a:off x="10847087" y="1300927"/>
            <a:ext cx="1" cy="352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V="1">
            <a:off x="8502731" y="1315637"/>
            <a:ext cx="2" cy="320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3491070" y="2968752"/>
            <a:ext cx="2360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>
            <a:endCxn id="11" idx="2"/>
          </p:cNvCxnSpPr>
          <p:nvPr/>
        </p:nvCxnSpPr>
        <p:spPr>
          <a:xfrm flipV="1">
            <a:off x="8040487" y="2790699"/>
            <a:ext cx="6531" cy="324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H="1">
            <a:off x="5273972" y="1300439"/>
            <a:ext cx="1" cy="489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1232471" y="1802064"/>
            <a:ext cx="9131929" cy="4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H="1" flipV="1">
            <a:off x="8485689" y="1653591"/>
            <a:ext cx="2839590" cy="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11342321" y="1635992"/>
            <a:ext cx="0" cy="407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9133017" y="5381724"/>
            <a:ext cx="2683603" cy="13275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ОСВОБОЖДЕНИЕ ЯЧЕЙКИ ДО ОКОНЧАНИЯ ДЕЙСТВИЯ ДОГОВОРА</a:t>
            </a:r>
            <a:endParaRPr lang="ru-RU" b="1" dirty="0"/>
          </a:p>
        </p:txBody>
      </p:sp>
      <p:cxnSp>
        <p:nvCxnSpPr>
          <p:cNvPr id="57" name="Прямая со стрелкой 56"/>
          <p:cNvCxnSpPr>
            <a:endCxn id="55" idx="1"/>
          </p:cNvCxnSpPr>
          <p:nvPr/>
        </p:nvCxnSpPr>
        <p:spPr>
          <a:xfrm>
            <a:off x="8040487" y="6037243"/>
            <a:ext cx="1092530" cy="8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8331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59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Иманова Марина Олеговна</dc:creator>
  <cp:lastModifiedBy>Матвеев Андрей Сергеевич</cp:lastModifiedBy>
  <cp:revision>10</cp:revision>
  <dcterms:created xsi:type="dcterms:W3CDTF">2025-10-22T06:05:16Z</dcterms:created>
  <dcterms:modified xsi:type="dcterms:W3CDTF">2025-10-22T13:46:48Z</dcterms:modified>
</cp:coreProperties>
</file>